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6"/>
  </p:notesMasterIdLst>
  <p:handoutMasterIdLst>
    <p:handoutMasterId r:id="rId17"/>
  </p:handoutMasterIdLst>
  <p:sldIdLst>
    <p:sldId id="603" r:id="rId8"/>
    <p:sldId id="1838" r:id="rId9"/>
    <p:sldId id="2041" r:id="rId10"/>
    <p:sldId id="2024" r:id="rId11"/>
    <p:sldId id="2093" r:id="rId12"/>
    <p:sldId id="2088" r:id="rId13"/>
    <p:sldId id="2115" r:id="rId14"/>
    <p:sldId id="582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1D1D1A"/>
    <a:srgbClr val="E4EBEA"/>
    <a:srgbClr val="595757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TPU1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详细解读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C357714-930B-804C-8358-9A71D9BD8EE1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详细解读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竞品对比</a:t>
            </a:r>
          </a:p>
        </p:txBody>
      </p:sp>
    </p:spTree>
    <p:extLst>
      <p:ext uri="{BB962C8B-B14F-4D97-AF65-F5344CB8AC3E}">
        <p14:creationId xmlns:p14="http://schemas.microsoft.com/office/powerpoint/2010/main" val="11323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AB5C64-BBA8-E245-A46F-23B0C27D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Printed Circuit Board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5B499B-7727-0C4C-98E7-DE32035E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2" y="1575456"/>
            <a:ext cx="7761917" cy="46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做对了什么？有哪些超越时代的设计？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TPU1</a:t>
            </a:r>
            <a:r>
              <a:rPr lang="zh-CN" altLang="en-US" dirty="0">
                <a:latin typeface="Gill Sans MT" panose="020B0502020104020203" pitchFamily="34" charset="0"/>
              </a:rPr>
              <a:t> 针对目前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的发展，</a:t>
            </a:r>
            <a:r>
              <a:rPr lang="zh-CN" altLang="en-US">
                <a:latin typeface="Gill Sans MT" panose="020B0502020104020203" pitchFamily="34" charset="0"/>
              </a:rPr>
              <a:t>没有做什么？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4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18609</TotalTime>
  <Words>183</Words>
  <Application>Microsoft Macintosh PowerPoint</Application>
  <PresentationFormat>自定义</PresentationFormat>
  <Paragraphs>46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TPU Printed Circuit Board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5579</cp:revision>
  <dcterms:created xsi:type="dcterms:W3CDTF">2020-08-28T08:44:19Z</dcterms:created>
  <dcterms:modified xsi:type="dcterms:W3CDTF">2023-08-03T07:26:07Z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